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95624-1449-405B-A2CF-1E188C1B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2CA981-A89A-412D-B35E-9E95D326E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4D476-C87E-4985-A477-F2C26E6C2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023F5B-53DD-4EF0-8DC0-92F43908B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ECF2EB-1355-438F-910C-F2CD85E9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72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C3D3A-BB63-469B-B19E-B8AEC269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D1879E-02E8-49FF-97AA-B3B2DA062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6D9EE4-DB41-4748-ACE1-E322C201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DC6BC-0CC2-488A-8CF8-1EA75506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A4E4C3-82D5-40DA-8ACE-723D7EDA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73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D21A9C5-5CE7-4A4D-B8D4-602B4853C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45AC0F-F0C6-4A0E-9FD2-ECE917EC7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A6BBB1-5F0C-4BC1-A592-FED42191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45BC7E-5D92-43C1-AF41-6DAA0347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7FA6CA-2493-4FF0-B100-8593EB7B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93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3E678-5A9D-4DF3-9711-279E20F1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59D10C-3807-43A4-9A8D-0D732E68E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D554B-6C12-4214-B922-DE8F2EB5C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3848B5-F88F-45E6-B6A2-8D459999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E673C8-389C-450A-926C-5A9DA73F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92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5407B5-4873-4984-8853-66426C9C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A0E522-B862-4879-A909-DFCEDD18D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142CD8-E589-4530-906F-7FA1F297D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112908-9036-4DCD-9EDD-A5A2089F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85CDD-D828-475C-8FF6-BDB0AA742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88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80329-D183-4F3B-A875-40D5D3A5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E8CFF7-C20D-43EA-9627-6469FE29C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6890BF-9F6F-4ECF-B86F-4B8FCAD4C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7DA2F9-5212-4FB1-BDAE-F0150A501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EAF58D-68A1-4E62-8FD3-243260E9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66EB7B-A7B5-48C8-956B-436C5561A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4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F3670-B835-450E-B73D-2A24CABE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43E93D-EBB2-4C3A-8F63-84381FC5E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71B45E-1D7B-4706-967B-C0E02477F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86CD3B-4771-44F0-8CEC-599FF4BE2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55CF96-B0C9-4D10-8280-5C295E3CF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CE6242-0D9C-47AA-A29C-C6C1450B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C3CF10A-BB1F-4024-A4D4-74D925BE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8F16F4-0D4B-42A3-BD91-81732198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78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535A19-C770-4AE3-AE42-D613D72D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FE43F1-C179-46A1-BBC9-841102E9F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1DEF4EB-DDC0-4035-8EE2-96605FE87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76EB48-38D5-430A-A1CA-017FB670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22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287E4A-E150-4D18-9E91-5F3C63DE9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5243F4-3E00-45BE-89C4-DA1D71ACE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78D74C-7BBE-4AD2-93DF-E52106BF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15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4C446-F8D3-4D29-8BE0-F43695222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BB4E6-4375-4681-B9D4-3B018E683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B22989-E4CA-440F-B30D-5FB90D051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C9A64F-75DE-415D-98ED-BC6F6ED6A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863226-89B2-4292-A0AF-722639DE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809DC9-EA16-4F6F-B0D2-21B92587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31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98415-44B6-4C6E-A215-3ED18E0A4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EE6DAD-687A-42D4-ACF6-D4A40AA92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25B082-22F4-464D-8A26-B6896E70E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5D553A-AE2B-4425-AFBB-3B8C997E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1B90FB-A25E-4805-8D7A-E96B122E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F6CABB-C296-4700-8A45-5907741B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26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C88173-B78F-4E20-AAB7-291B8B79C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53C943-4D29-40F7-991D-E7672494F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8D9933-FB00-4A9C-9D55-29B8B3C80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B2EF-FF33-4708-A45A-AD2E9A960E3D}" type="datetimeFigureOut">
              <a:rPr lang="fr-FR" smtClean="0"/>
              <a:t>04/03/2018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C47E23-1D26-475F-BF92-E975A2DA2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EB5F84-769B-4D3F-8F08-2E79B0F3A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50983-4712-414A-B0D3-070121804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96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04BF92B-4C4F-4CA3-9800-D12181456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3411"/>
              </p:ext>
            </p:extLst>
          </p:nvPr>
        </p:nvGraphicFramePr>
        <p:xfrm>
          <a:off x="2032000" y="719665"/>
          <a:ext cx="8128000" cy="5277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6532452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160298"/>
                    </a:ext>
                  </a:extLst>
                </a:gridCol>
              </a:tblGrid>
              <a:tr h="26385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Explorateur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Vacancier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977822"/>
                  </a:ext>
                </a:extLst>
              </a:tr>
              <a:tr h="26385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Acheteur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Prisonnier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369951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DD628D0E-B58A-4438-B015-A8B7F6EF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4613" y="1254642"/>
            <a:ext cx="1465470" cy="180321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C6DD978-9C64-48F9-A316-40540CBD15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953" y="1270574"/>
            <a:ext cx="2295824" cy="183413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164905A-FC4B-4D78-864C-E04FA0B4E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2297" y="3933960"/>
            <a:ext cx="2118172" cy="15311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FA0013A-92DF-4BCC-8390-9C3F5E69F6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7441" y="3965944"/>
            <a:ext cx="1291647" cy="181816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587C1C8-DC1C-4EE2-B52D-5DD5444D7A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2867" y="3976575"/>
            <a:ext cx="1089730" cy="178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66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JC Casalegno</dc:creator>
  <cp:lastModifiedBy>JC Casalegno</cp:lastModifiedBy>
  <cp:revision>3</cp:revision>
  <dcterms:created xsi:type="dcterms:W3CDTF">2018-03-04T17:08:13Z</dcterms:created>
  <dcterms:modified xsi:type="dcterms:W3CDTF">2018-03-04T17:25:53Z</dcterms:modified>
</cp:coreProperties>
</file>