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4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FA2C70B-91CC-4DD1-AD9A-7B024B7D8A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4D8BAA1-C582-4FF6-B118-3857F3A50F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8E2EEA8-32A2-49C6-85B6-E3ADA3DC1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143E4-F517-4D33-A534-61387E0082C9}" type="datetimeFigureOut">
              <a:rPr lang="fr-FR" smtClean="0"/>
              <a:t>12/08/2018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2389DF1-07D9-4E8F-B2DE-F415033F8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7DAF828-E87C-4C49-BEC1-4B828377A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2FA1-2AA5-4DAA-B930-7022D91112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1000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6A0A957-0C8C-460D-9934-97F77E5598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DA54E5F-CDE8-4D43-9A3C-B16FBDDFE0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944A6C9-47EC-4229-A4F4-F4567CDA6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143E4-F517-4D33-A534-61387E0082C9}" type="datetimeFigureOut">
              <a:rPr lang="fr-FR" smtClean="0"/>
              <a:t>12/08/2018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154D137-4799-4D0A-9CF5-89818A100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FE072AD-35F6-4A13-9BB0-82E6D908E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2FA1-2AA5-4DAA-B930-7022D91112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26962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AAED2AF7-6FBE-4384-B04B-2689B4D032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863BB7C-31A4-4B90-BB64-DEF79ED1D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D52B55-9845-46EE-91CF-1BDD907F1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143E4-F517-4D33-A534-61387E0082C9}" type="datetimeFigureOut">
              <a:rPr lang="fr-FR" smtClean="0"/>
              <a:t>12/08/2018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4D295B4-0AB9-4E53-B6BD-635E51AF9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43CC72C-D616-473C-9098-39AD105A0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2FA1-2AA5-4DAA-B930-7022D91112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4300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24FBF6-1F53-45C6-B361-3BA41C67D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45B2A0C-2726-41A6-8528-1DFFE4E49E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D6016A4-000E-42B9-A803-D70B24969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143E4-F517-4D33-A534-61387E0082C9}" type="datetimeFigureOut">
              <a:rPr lang="fr-FR" smtClean="0"/>
              <a:t>12/08/2018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D543BFF-649A-4F72-B559-3BF0457A9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DC88107-36EE-45C9-A337-D0764C3A7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2FA1-2AA5-4DAA-B930-7022D91112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4531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D70B578-8D06-4EEE-BDC5-6426CA209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2AA1744-1250-46FC-A78E-D1A6B002A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4D832C2-B946-4419-8135-AC2E6AB99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143E4-F517-4D33-A534-61387E0082C9}" type="datetimeFigureOut">
              <a:rPr lang="fr-FR" smtClean="0"/>
              <a:t>12/08/2018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0415B44-52FC-4B58-93EF-685264216B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0C6824D-13D9-4464-A971-FCE0DEFBDB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2FA1-2AA5-4DAA-B930-7022D91112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5363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0529DD-FF8F-45C6-AD63-BA7D4048C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60F64F2-C1E4-4AF5-BE06-108529EA66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4C7F67C-C039-447E-A744-8652DB0F53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8B177EA-F939-47B1-9D9D-C96E2F880C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143E4-F517-4D33-A534-61387E0082C9}" type="datetimeFigureOut">
              <a:rPr lang="fr-FR" smtClean="0"/>
              <a:t>12/08/2018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D8620F8-6F66-47BB-AE0D-DCE3BDF47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6E270E0-A960-40F7-80ED-03C44250B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2FA1-2AA5-4DAA-B930-7022D91112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3086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279B79-CAA2-4810-9BC7-A471DD947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4A0A611-BF53-4537-8678-8B6E445CF4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6AD8009-2550-498B-B20E-3E2291F6D4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B6AFFF1-015B-45AD-A363-F6F3FA401C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BBB29AD-0776-406C-A70E-A21CE0A07C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58D6BDF-E009-4EC7-9796-45C03D9BE9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143E4-F517-4D33-A534-61387E0082C9}" type="datetimeFigureOut">
              <a:rPr lang="fr-FR" smtClean="0"/>
              <a:t>12/08/2018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2475ADD-EAB7-45F5-87BA-4FD9F98FC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31DA4A9-BC0E-41B2-A630-3D4DE9BC0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2FA1-2AA5-4DAA-B930-7022D91112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75847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6E7EB2-C0AA-4D6C-82D8-3B44530812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6FBC67D-C4E7-4EA1-8849-2BD697FE57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143E4-F517-4D33-A534-61387E0082C9}" type="datetimeFigureOut">
              <a:rPr lang="fr-FR" smtClean="0"/>
              <a:t>12/08/2018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2306E33-264E-4789-B0AC-9DE909115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27C391F-AA36-48E0-AE55-562C5C306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2FA1-2AA5-4DAA-B930-7022D91112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8150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7ADEE46-DF31-4744-A9F5-E26AD1612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143E4-F517-4D33-A534-61387E0082C9}" type="datetimeFigureOut">
              <a:rPr lang="fr-FR" smtClean="0"/>
              <a:t>12/08/2018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FDA3839B-8233-4D12-AF67-B1902DD4D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E16F8EE-003C-407C-8CB3-778B95E33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2FA1-2AA5-4DAA-B930-7022D91112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116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AB7C98-1B26-4B58-A069-0396FCF90E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AAE8E56-BA10-4DA1-8DBF-15DA3D046D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B3AEC20-5DB9-4457-94E5-962D3A6668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D555230-4644-45B7-9CBC-F00A137292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143E4-F517-4D33-A534-61387E0082C9}" type="datetimeFigureOut">
              <a:rPr lang="fr-FR" smtClean="0"/>
              <a:t>12/08/2018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5B2857B-F34B-47D4-B04A-E25E53E03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D4C91E1-01E1-4DCC-B543-7D527DB47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2FA1-2AA5-4DAA-B930-7022D91112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4770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121022-AE55-4338-9C45-E5BBF2706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30C7AE3B-CDD1-4CC3-8196-5C2FADA5D7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38C8A18-C054-47AC-92BA-FAF04F2615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FBB9F0E-1151-459B-AD64-E75B8450A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143E4-F517-4D33-A534-61387E0082C9}" type="datetimeFigureOut">
              <a:rPr lang="fr-FR" smtClean="0"/>
              <a:t>12/08/2018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B834B1E-38A8-4656-A074-FA8319319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979A264-E45E-46A9-91CB-6EFF4B245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C2FA1-2AA5-4DAA-B930-7022D91112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3302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5B3B7A7F-08F0-4C0E-B893-9E1ED8151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83CEF98-560A-4BC2-8B27-B3F0E08C71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BA033F9-D3CF-4622-98AF-84401B8532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C143E4-F517-4D33-A534-61387E0082C9}" type="datetimeFigureOut">
              <a:rPr lang="fr-FR" smtClean="0"/>
              <a:t>12/08/2018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CD3C6D3-49A4-4B9E-83D7-094D923A33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AAC6A4-5ED0-41CA-A928-7C0F2DC6F3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FC2FA1-2AA5-4DAA-B930-7022D91112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2450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Matrice ERAC</a:t>
            </a:r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/>
          </p:nvPr>
        </p:nvGraphicFramePr>
        <p:xfrm>
          <a:off x="838199" y="1520457"/>
          <a:ext cx="10719392" cy="497241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59696">
                  <a:extLst>
                    <a:ext uri="{9D8B030D-6E8A-4147-A177-3AD203B41FA5}">
                      <a16:colId xmlns:a16="http://schemas.microsoft.com/office/drawing/2014/main" val="892075919"/>
                    </a:ext>
                  </a:extLst>
                </a:gridCol>
                <a:gridCol w="5359696">
                  <a:extLst>
                    <a:ext uri="{9D8B030D-6E8A-4147-A177-3AD203B41FA5}">
                      <a16:colId xmlns:a16="http://schemas.microsoft.com/office/drawing/2014/main" val="1249049524"/>
                    </a:ext>
                  </a:extLst>
                </a:gridCol>
              </a:tblGrid>
              <a:tr h="2327515">
                <a:tc>
                  <a:txBody>
                    <a:bodyPr/>
                    <a:lstStyle/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6168531"/>
                  </a:ext>
                </a:extLst>
              </a:tr>
              <a:tr h="2644903">
                <a:tc>
                  <a:txBody>
                    <a:bodyPr/>
                    <a:lstStyle/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8535233"/>
                  </a:ext>
                </a:extLst>
              </a:tr>
            </a:tbl>
          </a:graphicData>
        </a:graphic>
      </p:graphicFrame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925" y="4153192"/>
            <a:ext cx="1449830" cy="144983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4118" y="1800675"/>
            <a:ext cx="1332637" cy="1359235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3984" y="1735550"/>
            <a:ext cx="1633772" cy="1288359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57945" y="4025601"/>
            <a:ext cx="1170170" cy="117017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F7FDB3E-6E4C-470F-8E80-749B757FB938}"/>
              </a:ext>
            </a:extLst>
          </p:cNvPr>
          <p:cNvSpPr txBox="1"/>
          <p:nvPr/>
        </p:nvSpPr>
        <p:spPr>
          <a:xfrm>
            <a:off x="2829035" y="2195063"/>
            <a:ext cx="13326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Eliminer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4010A6A-819E-4AA4-BD60-ADC4099FD592}"/>
              </a:ext>
            </a:extLst>
          </p:cNvPr>
          <p:cNvSpPr txBox="1"/>
          <p:nvPr/>
        </p:nvSpPr>
        <p:spPr>
          <a:xfrm>
            <a:off x="7669619" y="2110960"/>
            <a:ext cx="13326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Réduire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E444687-E028-4D29-AD48-A4EA0225BB54}"/>
              </a:ext>
            </a:extLst>
          </p:cNvPr>
          <p:cNvSpPr txBox="1"/>
          <p:nvPr/>
        </p:nvSpPr>
        <p:spPr>
          <a:xfrm>
            <a:off x="2891619" y="4407631"/>
            <a:ext cx="13326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Amplifier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7420F32-9F7B-4830-A0EB-137C75426B29}"/>
              </a:ext>
            </a:extLst>
          </p:cNvPr>
          <p:cNvSpPr txBox="1"/>
          <p:nvPr/>
        </p:nvSpPr>
        <p:spPr>
          <a:xfrm>
            <a:off x="7145650" y="4426020"/>
            <a:ext cx="13326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Créer</a:t>
            </a:r>
          </a:p>
        </p:txBody>
      </p:sp>
    </p:spTree>
    <p:extLst>
      <p:ext uri="{BB962C8B-B14F-4D97-AF65-F5344CB8AC3E}">
        <p14:creationId xmlns:p14="http://schemas.microsoft.com/office/powerpoint/2010/main" val="396504156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</Words>
  <Application>Microsoft Office PowerPoint</Application>
  <PresentationFormat>Grand écran</PresentationFormat>
  <Paragraphs>16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Matrice ERAC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Matrice ERAC</dc:title>
  <dc:creator>JC Casalegno</dc:creator>
  <cp:lastModifiedBy>JC Casalegno</cp:lastModifiedBy>
  <cp:revision>1</cp:revision>
  <dcterms:created xsi:type="dcterms:W3CDTF">2018-08-12T12:16:37Z</dcterms:created>
  <dcterms:modified xsi:type="dcterms:W3CDTF">2018-08-12T12:16:54Z</dcterms:modified>
</cp:coreProperties>
</file>