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E16977-EA01-46C4-A4B5-EAA9673C69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5CFA8D-692B-41ED-9D36-EEA4D8E599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9D60A9-A540-4259-B06E-C8ED18F6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B210D0-D85A-4168-BD15-6AD7A8332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E80267-16B0-48AE-BAA6-AA46AD76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933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F8FDD3-B4A1-431E-9643-FA35F0BF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A88D11-A5D9-432A-945C-FBB236C37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0B311F-EB31-43D2-A1DD-B3BBDFC3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354BA4-9944-4357-8314-9C15BDCEF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9CCD85-CB21-445D-8705-4C3DB209F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83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E22A622-439E-4950-888E-FC35BA59A6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9E45C8-E438-4F31-9DB9-BDB0D6956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F2399B-0E24-490D-B176-502C3C2D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1EC8E-5A77-4F7D-BE47-D6CB572E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01CE8A-F364-4BC1-AFC9-0B1A1D00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60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43C501-888E-40B7-9F98-DAB37211F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66D1EE-6E89-4788-BF8B-2276A130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2E7FD3-E0AB-4664-A3DF-5ADD1317F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BFD4A3-303D-4071-94F1-A0314170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11844D-0BE5-481A-800F-220EEBFC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57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6960CD-EC23-433F-BB8A-999346F14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F1F76F-85E4-4DCE-94E8-26A4C992D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361787-BEA7-49F9-9A71-C12A8E99C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5AA9CA-B9C8-4634-B692-E7CADD476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1C951B-E4C4-43E7-BA5D-6AD82CCEE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06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CB2457-715B-42B3-B623-7AD8DB87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D0F884-5BF7-46AF-A800-68F0DC05B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498DC7-7EC8-448A-A497-45850358D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FFC66A-3133-4858-8D81-68281ACD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2E9C09-479C-4109-ABDE-B226BFAC1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403CCD-05CF-40C0-A19D-162444AB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556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12CBD9-07CB-47C2-B307-CDEE9BE8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47F8CCB-D1FA-4968-9EBE-F57C1DF35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151BC7-112F-4628-8396-ED248EDA8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AB1ABEB-05CE-42BB-BE85-47F6FF540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D9953B-8322-449D-9DD0-8C324182C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C715CB7-6FDB-4091-B6CA-254BE6875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72B1C3-8F8F-4EC8-A74B-7192FAD99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DAB3509-3447-4983-9230-905F08351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6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B412DE-74E2-4155-ABB9-1C339B1A9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03C2307-16FC-427F-BCC1-1509DD72A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ABCF2B2-53C1-44D0-AFA0-A708BFF7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E97125-BA05-433A-AA6B-FE6DA9ED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78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4E021A-22E6-4201-86EB-7E063D53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63C73BF-E1A6-439E-89A6-60313844F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EF581C-9531-4F95-8651-5CC45E4F9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93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25FA74-D992-423C-A399-6624FFA26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161244-F84A-4930-8D5B-241DDDA96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7144C3-2234-4EFB-8E80-8E5E43B7E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93FB37-8EA4-44BF-8D89-5C2197C22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D92C67-E0EE-4D5E-B378-D68CC563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F662A3-2372-4521-855D-AF834B67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F46D03-C98D-4B65-AC42-4475E8646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B622E46-7C4B-4D1D-8B94-511CDABB2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4698F8-266D-4956-BE9C-9891C5F08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DAAD19-BD95-4BD1-8BC6-3F4C71745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E4A05B-BCC5-4396-998F-8E804C3FB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E7EE7B-7E33-4153-968E-1464D929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45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FB44BF1-5161-4C38-8ACC-1D0F8FA9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15BCA5-F480-475F-B811-7F866BD28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8A78D1-C151-4996-A922-3D52AA6BD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E84AC-D59F-478E-A6FB-EE5DD25873CA}" type="datetimeFigureOut">
              <a:rPr lang="fr-FR" smtClean="0"/>
              <a:t>01/08/2018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B5C39F-0B09-486D-BF00-CF22A0850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AB983A-1682-429E-9C10-9C99125B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F7322-B541-4DB8-9EB9-C5764E7D8C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9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Ã©sultat de recherche d'images pour &quot;tangram Ã  reproduire&quot;">
            <a:extLst>
              <a:ext uri="{FF2B5EF4-FFF2-40B4-BE49-F238E27FC236}">
                <a16:creationId xmlns:a16="http://schemas.microsoft.com/office/drawing/2014/main" id="{1E066E40-6CAD-4A01-8C06-B98AF6799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525" y="0"/>
            <a:ext cx="73453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868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0E7DECC-7630-4D46-973F-724BB805F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4177" y="643467"/>
            <a:ext cx="560364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45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JC Casalegno</dc:creator>
  <cp:lastModifiedBy>JC Casalegno</cp:lastModifiedBy>
  <cp:revision>2</cp:revision>
  <dcterms:created xsi:type="dcterms:W3CDTF">2018-08-01T10:27:01Z</dcterms:created>
  <dcterms:modified xsi:type="dcterms:W3CDTF">2018-08-01T11:38:40Z</dcterms:modified>
</cp:coreProperties>
</file>